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</p:sldIdLst>
  <p:sldSz cx="18288000" cy="10287000"/>
  <p:notesSz cx="6858000" cy="9144000"/>
  <p:embeddedFontLst>
    <p:embeddedFont>
      <p:font typeface="Aileron Thin" charset="1" panose="00000300000000000000"/>
      <p:regular r:id="rId6"/>
    </p:embeddedFont>
    <p:embeddedFont>
      <p:font typeface="Aileron Thin Bold" charset="1" panose="00000400000000000000"/>
      <p:regular r:id="rId7"/>
    </p:embeddedFont>
    <p:embeddedFont>
      <p:font typeface="Aileron Thin Italics" charset="1" panose="00000300000000000000"/>
      <p:regular r:id="rId8"/>
    </p:embeddedFont>
    <p:embeddedFont>
      <p:font typeface="Aileron Thin Bold Italics" charset="1" panose="000004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erif Display" charset="1" panose="00000000000000000000"/>
      <p:regular r:id="rId14"/>
    </p:embeddedFont>
    <p:embeddedFont>
      <p:font typeface="DM Serif Display Italics" charset="1" panose="00000000000000000000"/>
      <p:regular r:id="rId15"/>
    </p:embeddedFont>
    <p:embeddedFont>
      <p:font typeface="Arapey" charset="1" panose="02000000000000000000"/>
      <p:regular r:id="rId16"/>
    </p:embeddedFont>
    <p:embeddedFont>
      <p:font typeface="Arapey Bold" charset="1" panose="02000000000000000000"/>
      <p:regular r:id="rId17"/>
    </p:embeddedFont>
    <p:embeddedFont>
      <p:font typeface="Arapey Italics" charset="1" panose="02000000000000000000"/>
      <p:regular r:id="rId18"/>
    </p:embeddedFont>
    <p:embeddedFont>
      <p:font typeface="Arapey Bold Italics" charset="1" panose="02000000000000000000"/>
      <p:regular r:id="rId19"/>
    </p:embeddedFont>
    <p:embeddedFont>
      <p:font typeface="Inter" charset="1" panose="020B0502030000000004"/>
      <p:regular r:id="rId20"/>
    </p:embeddedFont>
    <p:embeddedFont>
      <p:font typeface="Inter Bold" charset="1" panose="020B0802030000000004"/>
      <p:regular r:id="rId21"/>
    </p:embeddedFont>
    <p:embeddedFont>
      <p:font typeface="Inter Italics" charset="1" panose="020B0502030000000004"/>
      <p:regular r:id="rId22"/>
    </p:embeddedFont>
    <p:embeddedFont>
      <p:font typeface="Inter Bold Italics" charset="1" panose="020B0802030000000004"/>
      <p:regular r:id="rId23"/>
    </p:embeddedFont>
    <p:embeddedFont>
      <p:font typeface="TAN Pearl" charset="1" panose="00000000000000000000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Canva Sans Italics" charset="1" panose="020B0503030501040103"/>
      <p:regular r:id="rId27"/>
    </p:embeddedFont>
    <p:embeddedFont>
      <p:font typeface="Canva Sans Bold Italics" charset="1" panose="020B0803030501040103"/>
      <p:regular r:id="rId28"/>
    </p:embeddedFont>
    <p:embeddedFont>
      <p:font typeface="Nirmala UI" charset="1" panose="020B0502040204020203"/>
      <p:regular r:id="rId29"/>
    </p:embeddedFont>
    <p:embeddedFont>
      <p:font typeface="Nirmala UI Bold" charset="1" panose="020B0802040204020203"/>
      <p:regular r:id="rId30"/>
    </p:embeddedFont>
    <p:embeddedFont>
      <p:font typeface="Nirmala UI Light" charset="1" panose="020B04020402040202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67060" y="1038225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15225712" y="3071813"/>
            <a:ext cx="40862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10800000">
            <a:off x="1047750" y="9239250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1004888" y="7205663"/>
            <a:ext cx="40862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858418" y="2889714"/>
            <a:ext cx="8598952" cy="432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079"/>
              </a:lnSpc>
            </a:pPr>
            <a:r>
              <a:rPr lang="en-US" sz="14115">
                <a:solidFill>
                  <a:srgbClr val="F5A3B7"/>
                </a:solidFill>
                <a:latin typeface="Arapey"/>
              </a:rPr>
              <a:t>Bloom</a:t>
            </a:r>
          </a:p>
          <a:p>
            <a:pPr algn="l" marL="0" indent="0" lvl="0">
              <a:lnSpc>
                <a:spcPts val="17079"/>
              </a:lnSpc>
            </a:pPr>
            <a:r>
              <a:rPr lang="en-US" sz="14115">
                <a:solidFill>
                  <a:srgbClr val="FFFFFF"/>
                </a:solidFill>
                <a:latin typeface="Arapey"/>
              </a:rPr>
              <a:t>Beauty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999" y="7874994"/>
            <a:ext cx="116850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apey Bold"/>
              </a:rPr>
              <a:t>Makeup e-commerce Website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0087" y="-698062"/>
            <a:ext cx="1149213" cy="2707054"/>
            <a:chOff x="0" y="0"/>
            <a:chExt cx="473362" cy="1115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362" cy="1115039"/>
            </a:xfrm>
            <a:custGeom>
              <a:avLst/>
              <a:gdLst/>
              <a:ahLst/>
              <a:cxnLst/>
              <a:rect r="r" b="b" t="t" l="l"/>
              <a:pathLst>
                <a:path h="1115039" w="473362">
                  <a:moveTo>
                    <a:pt x="473362" y="0"/>
                  </a:moveTo>
                  <a:lnTo>
                    <a:pt x="473362" y="1115039"/>
                  </a:lnTo>
                  <a:lnTo>
                    <a:pt x="236681" y="988039"/>
                  </a:lnTo>
                  <a:lnTo>
                    <a:pt x="0" y="1115039"/>
                  </a:lnTo>
                  <a:lnTo>
                    <a:pt x="0" y="0"/>
                  </a:lnTo>
                  <a:lnTo>
                    <a:pt x="473362" y="0"/>
                  </a:lnTo>
                  <a:close/>
                </a:path>
              </a:pathLst>
            </a:custGeom>
            <a:solidFill>
              <a:srgbClr val="A9A9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66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110087" y="923925"/>
            <a:ext cx="1149213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AN Pearl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7825" y="899190"/>
            <a:ext cx="8944468" cy="199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259"/>
              </a:lnSpc>
            </a:pPr>
            <a:r>
              <a:rPr lang="en-US" sz="11613">
                <a:solidFill>
                  <a:srgbClr val="F5A3B7"/>
                </a:solidFill>
                <a:latin typeface="Arapey"/>
              </a:rPr>
              <a:t>About </a:t>
            </a:r>
            <a:r>
              <a:rPr lang="en-US" sz="11613">
                <a:solidFill>
                  <a:srgbClr val="F5A3B7"/>
                </a:solidFill>
                <a:latin typeface="Arapey"/>
              </a:rPr>
              <a:t>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2911" y="3724882"/>
            <a:ext cx="15862178" cy="493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Welcome to our makeup shop! Meet </a:t>
            </a:r>
            <a:r>
              <a:rPr lang="en-US" sz="3500">
                <a:solidFill>
                  <a:srgbClr val="F5A3B7"/>
                </a:solidFill>
                <a:latin typeface="Canva Sans Bold"/>
              </a:rPr>
              <a:t>Bloom</a:t>
            </a:r>
            <a:r>
              <a:rPr lang="en-US" sz="3500">
                <a:solidFill>
                  <a:srgbClr val="000000"/>
                </a:solidFill>
                <a:latin typeface="Canva Sans Bold"/>
              </a:rPr>
              <a:t> Beauty</a:t>
            </a:r>
            <a:r>
              <a:rPr lang="en-US" sz="3500">
                <a:solidFill>
                  <a:srgbClr val="000000"/>
                </a:solidFill>
                <a:latin typeface="Canva Sans"/>
              </a:rPr>
              <a:t> our dedicated makeup enthusiast. With a passion for enhancing natural beauty, </a:t>
            </a:r>
            <a:r>
              <a:rPr lang="en-US" sz="3500">
                <a:solidFill>
                  <a:srgbClr val="F5A3B7"/>
                </a:solidFill>
                <a:latin typeface="Canva Sans Bold"/>
              </a:rPr>
              <a:t>Bloom </a:t>
            </a:r>
            <a:r>
              <a:rPr lang="en-US" sz="3500">
                <a:solidFill>
                  <a:srgbClr val="000000"/>
                </a:solidFill>
                <a:latin typeface="Canva Sans Bold"/>
              </a:rPr>
              <a:t>Beauty</a:t>
            </a:r>
            <a:r>
              <a:rPr lang="en-US" sz="3500">
                <a:solidFill>
                  <a:srgbClr val="000000"/>
                </a:solidFill>
                <a:latin typeface="Canva Sans"/>
              </a:rPr>
              <a:t> has mastered the art of makeup transformations. Their expertise covers a range of looks, from everyday elegance to red carpet glamour. Count on us for personalized advice and recommendations, as they guide you through our high-quality products. Let us help you discover the perfect shades and finishes to express your unique style. Step into our shop and experience the expertise of our makeup guru.</a:t>
            </a:r>
          </a:p>
        </p:txBody>
      </p:sp>
      <p:sp>
        <p:nvSpPr>
          <p:cNvPr name="AutoShape 8" id="8"/>
          <p:cNvSpPr/>
          <p:nvPr/>
        </p:nvSpPr>
        <p:spPr>
          <a:xfrm>
            <a:off x="7937825" y="2909245"/>
            <a:ext cx="8935883" cy="0"/>
          </a:xfrm>
          <a:prstGeom prst="line">
            <a:avLst/>
          </a:prstGeom>
          <a:ln cap="flat" w="38100">
            <a:solidFill>
              <a:srgbClr val="000000">
                <a:alpha val="7176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5838005" y="9069522"/>
            <a:ext cx="14212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7937825" y="1038225"/>
            <a:ext cx="3976706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3119" y="454818"/>
            <a:ext cx="15965612" cy="199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259"/>
              </a:lnSpc>
            </a:pPr>
            <a:r>
              <a:rPr lang="en-US" sz="11613">
                <a:solidFill>
                  <a:srgbClr val="EAE7E0"/>
                </a:solidFill>
                <a:latin typeface="Arapey"/>
              </a:rPr>
              <a:t>Brand Style guide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85924" y="8842644"/>
            <a:ext cx="4095227" cy="41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2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Aileron Thin"/>
              </a:rPr>
              <a:t>www.reallygreatsite.com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5838005" y="9069522"/>
            <a:ext cx="14212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221687" y="707896"/>
            <a:ext cx="641609" cy="641609"/>
          </a:xfrm>
          <a:custGeom>
            <a:avLst/>
            <a:gdLst/>
            <a:ahLst/>
            <a:cxnLst/>
            <a:rect r="r" b="b" t="t" l="l"/>
            <a:pathLst>
              <a:path h="641609" w="641609">
                <a:moveTo>
                  <a:pt x="0" y="0"/>
                </a:moveTo>
                <a:lnTo>
                  <a:pt x="641609" y="0"/>
                </a:lnTo>
                <a:lnTo>
                  <a:pt x="641609" y="641608"/>
                </a:lnTo>
                <a:lnTo>
                  <a:pt x="0" y="64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3154" y="1028700"/>
            <a:ext cx="1071840" cy="1071840"/>
          </a:xfrm>
          <a:custGeom>
            <a:avLst/>
            <a:gdLst/>
            <a:ahLst/>
            <a:cxnLst/>
            <a:rect r="r" b="b" t="t" l="l"/>
            <a:pathLst>
              <a:path h="1071840" w="1071840">
                <a:moveTo>
                  <a:pt x="0" y="0"/>
                </a:moveTo>
                <a:lnTo>
                  <a:pt x="1071840" y="0"/>
                </a:lnTo>
                <a:lnTo>
                  <a:pt x="1071840" y="1071840"/>
                </a:lnTo>
                <a:lnTo>
                  <a:pt x="0" y="10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9145" y="2639020"/>
            <a:ext cx="40724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M Serif Display"/>
              </a:rPr>
              <a:t>Name &amp; Logo: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52312" y="5121780"/>
            <a:ext cx="11467225" cy="216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079"/>
              </a:lnSpc>
            </a:pPr>
            <a:r>
              <a:rPr lang="en-US" sz="14115">
                <a:solidFill>
                  <a:srgbClr val="F5A3B7"/>
                </a:solidFill>
                <a:latin typeface="Arapey"/>
              </a:rPr>
              <a:t>Bloom</a:t>
            </a:r>
            <a:r>
              <a:rPr lang="en-US" sz="14115">
                <a:solidFill>
                  <a:srgbClr val="FFFFFF"/>
                </a:solidFill>
                <a:latin typeface="Arapey"/>
              </a:rPr>
              <a:t>Beauty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3119" y="454818"/>
            <a:ext cx="15965612" cy="199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259"/>
              </a:lnSpc>
            </a:pPr>
            <a:r>
              <a:rPr lang="en-US" sz="11613">
                <a:solidFill>
                  <a:srgbClr val="EAE7E0"/>
                </a:solidFill>
                <a:latin typeface="Arapey"/>
              </a:rPr>
              <a:t>Brand Style guide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85924" y="8842644"/>
            <a:ext cx="4095227" cy="41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2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Aileron Thin"/>
              </a:rPr>
              <a:t>www.reallygreatsite.com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5838005" y="9069522"/>
            <a:ext cx="14212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221687" y="707896"/>
            <a:ext cx="641609" cy="641609"/>
          </a:xfrm>
          <a:custGeom>
            <a:avLst/>
            <a:gdLst/>
            <a:ahLst/>
            <a:cxnLst/>
            <a:rect r="r" b="b" t="t" l="l"/>
            <a:pathLst>
              <a:path h="641609" w="641609">
                <a:moveTo>
                  <a:pt x="0" y="0"/>
                </a:moveTo>
                <a:lnTo>
                  <a:pt x="641609" y="0"/>
                </a:lnTo>
                <a:lnTo>
                  <a:pt x="641609" y="641608"/>
                </a:lnTo>
                <a:lnTo>
                  <a:pt x="0" y="64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3154" y="1028700"/>
            <a:ext cx="1071840" cy="1071840"/>
          </a:xfrm>
          <a:custGeom>
            <a:avLst/>
            <a:gdLst/>
            <a:ahLst/>
            <a:cxnLst/>
            <a:rect r="r" b="b" t="t" l="l"/>
            <a:pathLst>
              <a:path h="1071840" w="1071840">
                <a:moveTo>
                  <a:pt x="0" y="0"/>
                </a:moveTo>
                <a:lnTo>
                  <a:pt x="1071840" y="0"/>
                </a:lnTo>
                <a:lnTo>
                  <a:pt x="1071840" y="1071840"/>
                </a:lnTo>
                <a:lnTo>
                  <a:pt x="0" y="10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9292" y="2639020"/>
            <a:ext cx="36121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M Serif Display"/>
              </a:rPr>
              <a:t>Typography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3229" y="3716615"/>
            <a:ext cx="2524244" cy="62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5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latin typeface="Arapey"/>
              </a:rPr>
              <a:t>Primary font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24911" y="3726140"/>
            <a:ext cx="3291007" cy="61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5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latin typeface="Nirmala UI"/>
              </a:rPr>
              <a:t>Secondary </a:t>
            </a:r>
            <a:r>
              <a:rPr lang="en-US" sz="3500" spc="182">
                <a:solidFill>
                  <a:srgbClr val="FFFFFF"/>
                </a:solidFill>
                <a:latin typeface="Nirmala UI"/>
              </a:rPr>
              <a:t>font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734" y="5963259"/>
            <a:ext cx="75689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apey"/>
              </a:rPr>
              <a:t>ABCDEFGHIJKLMNOPQRSTUVWXYZ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734" y="6438900"/>
            <a:ext cx="75689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apey"/>
              </a:rPr>
              <a:t>abcdefghijklmnopqrstuvwxyz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734" y="7124700"/>
            <a:ext cx="75689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apey"/>
              </a:rPr>
              <a:t>0123456789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709133"/>
            <a:ext cx="7568979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5A3B7"/>
                </a:solidFill>
                <a:latin typeface="Arapey Bold"/>
              </a:rPr>
              <a:t>Arapey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79673" y="4709133"/>
            <a:ext cx="7568979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5A3B7"/>
                </a:solidFill>
                <a:latin typeface="Nirmala UI Bold"/>
              </a:rPr>
              <a:t>Segoe UI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85924" y="5894388"/>
            <a:ext cx="75689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irmala UI"/>
              </a:rPr>
              <a:t>ABCDEFGHIJKLMNOPQRSTUVWXYZ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79673" y="6448425"/>
            <a:ext cx="75689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irmala UI"/>
              </a:rPr>
              <a:t>abcdefghijklmnopqrstuvwxyz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7134225"/>
            <a:ext cx="75689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irmala UI"/>
              </a:rPr>
              <a:t>0123456789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3119" y="800100"/>
            <a:ext cx="15965612" cy="199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259"/>
              </a:lnSpc>
            </a:pPr>
            <a:r>
              <a:rPr lang="en-US" sz="11613">
                <a:solidFill>
                  <a:srgbClr val="EAE7E0"/>
                </a:solidFill>
                <a:latin typeface="Arapey"/>
              </a:rPr>
              <a:t>Brand Style guide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85924" y="9187926"/>
            <a:ext cx="4095227" cy="41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2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Aileron Thin"/>
              </a:rPr>
              <a:t>www.reallygreatsite.com</a:t>
            </a:r>
          </a:p>
        </p:txBody>
      </p:sp>
      <p:sp>
        <p:nvSpPr>
          <p:cNvPr name="AutoShape 4" id="4"/>
          <p:cNvSpPr/>
          <p:nvPr/>
        </p:nvSpPr>
        <p:spPr>
          <a:xfrm>
            <a:off x="15838005" y="9424329"/>
            <a:ext cx="14212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221687" y="1053178"/>
            <a:ext cx="641609" cy="641609"/>
          </a:xfrm>
          <a:custGeom>
            <a:avLst/>
            <a:gdLst/>
            <a:ahLst/>
            <a:cxnLst/>
            <a:rect r="r" b="b" t="t" l="l"/>
            <a:pathLst>
              <a:path h="641609" w="641609">
                <a:moveTo>
                  <a:pt x="0" y="0"/>
                </a:moveTo>
                <a:lnTo>
                  <a:pt x="641609" y="0"/>
                </a:lnTo>
                <a:lnTo>
                  <a:pt x="641609" y="641609"/>
                </a:lnTo>
                <a:lnTo>
                  <a:pt x="0" y="64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3154" y="1373982"/>
            <a:ext cx="1071840" cy="1071840"/>
          </a:xfrm>
          <a:custGeom>
            <a:avLst/>
            <a:gdLst/>
            <a:ahLst/>
            <a:cxnLst/>
            <a:rect r="r" b="b" t="t" l="l"/>
            <a:pathLst>
              <a:path h="1071840" w="1071840">
                <a:moveTo>
                  <a:pt x="0" y="0"/>
                </a:moveTo>
                <a:lnTo>
                  <a:pt x="1071840" y="0"/>
                </a:lnTo>
                <a:lnTo>
                  <a:pt x="1071840" y="1071841"/>
                </a:lnTo>
                <a:lnTo>
                  <a:pt x="0" y="1071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1694" y="2984303"/>
            <a:ext cx="32873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M Serif Display"/>
              </a:rPr>
              <a:t>Font - Inter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2795" y="4434073"/>
            <a:ext cx="3469005" cy="409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2"/>
              </a:lnSpc>
            </a:pPr>
            <a:r>
              <a:rPr lang="en-US" sz="5859">
                <a:solidFill>
                  <a:srgbClr val="FFFFFF"/>
                </a:solidFill>
                <a:latin typeface="Inter"/>
              </a:rPr>
              <a:t>Heading 1</a:t>
            </a:r>
          </a:p>
          <a:p>
            <a:pPr algn="ctr">
              <a:lnSpc>
                <a:spcPts val="7030"/>
              </a:lnSpc>
            </a:pPr>
            <a:r>
              <a:rPr lang="en-US" sz="5022">
                <a:solidFill>
                  <a:srgbClr val="FFFFFF"/>
                </a:solidFill>
                <a:latin typeface="Inter"/>
              </a:rPr>
              <a:t>Heading 2</a:t>
            </a:r>
          </a:p>
          <a:p>
            <a:pPr algn="ctr">
              <a:lnSpc>
                <a:spcPts val="5859"/>
              </a:lnSpc>
            </a:pPr>
            <a:r>
              <a:rPr lang="en-US" sz="4185">
                <a:solidFill>
                  <a:srgbClr val="FFFFFF"/>
                </a:solidFill>
                <a:latin typeface="Inter"/>
              </a:rPr>
              <a:t>Heading 3</a:t>
            </a:r>
          </a:p>
          <a:p>
            <a:pPr algn="ctr">
              <a:lnSpc>
                <a:spcPts val="4687"/>
              </a:lnSpc>
            </a:pPr>
            <a:r>
              <a:rPr lang="en-US" sz="3348">
                <a:solidFill>
                  <a:srgbClr val="FFFFFF"/>
                </a:solidFill>
                <a:latin typeface="Inter"/>
              </a:rPr>
              <a:t>Heading 4</a:t>
            </a:r>
          </a:p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FFFFFF"/>
                </a:solidFill>
                <a:latin typeface="Inter"/>
              </a:rPr>
              <a:t>Heading 5</a:t>
            </a:r>
          </a:p>
          <a:p>
            <a:pPr algn="ctr">
              <a:lnSpc>
                <a:spcPts val="2929"/>
              </a:lnSpc>
            </a:pPr>
            <a:r>
              <a:rPr lang="en-US" sz="2092">
                <a:solidFill>
                  <a:srgbClr val="FFFFFF"/>
                </a:solidFill>
                <a:latin typeface="Inter"/>
              </a:rPr>
              <a:t>Heading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00125" y="4491223"/>
            <a:ext cx="1777008" cy="398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FFFFFF"/>
                </a:solidFill>
                <a:latin typeface="Inter"/>
              </a:rPr>
              <a:t>Font size</a:t>
            </a:r>
          </a:p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FFFFFF"/>
                </a:solidFill>
                <a:latin typeface="Inter"/>
              </a:rPr>
              <a:t>55 px</a:t>
            </a:r>
          </a:p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FFFFFF"/>
                </a:solidFill>
                <a:latin typeface="Inter"/>
              </a:rPr>
              <a:t>48 px</a:t>
            </a:r>
          </a:p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FFFFFF"/>
                </a:solidFill>
                <a:latin typeface="Inter"/>
              </a:rPr>
              <a:t>40 px</a:t>
            </a:r>
          </a:p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FFFFFF"/>
                </a:solidFill>
                <a:latin typeface="Inter"/>
              </a:rPr>
              <a:t>32 px</a:t>
            </a:r>
          </a:p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FFFFFF"/>
                </a:solidFill>
                <a:latin typeface="Inter"/>
              </a:rPr>
              <a:t>24 px</a:t>
            </a:r>
          </a:p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FFFFFF"/>
                </a:solidFill>
                <a:latin typeface="Inter"/>
              </a:rPr>
              <a:t>20 px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15458" y="4500748"/>
            <a:ext cx="1942505" cy="402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Inter"/>
              </a:rPr>
              <a:t>Line Height</a:t>
            </a:r>
          </a:p>
          <a:p>
            <a:pPr algn="ctr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Inter"/>
              </a:rPr>
              <a:t>61.6 px</a:t>
            </a:r>
          </a:p>
          <a:p>
            <a:pPr algn="ctr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Inter"/>
              </a:rPr>
              <a:t>52.8 px</a:t>
            </a:r>
          </a:p>
          <a:p>
            <a:pPr algn="ctr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Inter"/>
              </a:rPr>
              <a:t>44 px</a:t>
            </a:r>
          </a:p>
          <a:p>
            <a:pPr algn="ctr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Inter"/>
              </a:rPr>
              <a:t>35.2 px</a:t>
            </a:r>
          </a:p>
          <a:p>
            <a:pPr algn="ctr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Inter"/>
              </a:rPr>
              <a:t>26.4 px</a:t>
            </a:r>
          </a:p>
          <a:p>
            <a:pPr algn="ctr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Inter"/>
              </a:rPr>
              <a:t>22 px</a:t>
            </a:r>
          </a:p>
          <a:p>
            <a:pPr algn="ctr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Inter"/>
              </a:rPr>
              <a:t>40 px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3119" y="454818"/>
            <a:ext cx="15965612" cy="199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259"/>
              </a:lnSpc>
            </a:pPr>
            <a:r>
              <a:rPr lang="en-US" sz="11613">
                <a:solidFill>
                  <a:srgbClr val="EAE7E0"/>
                </a:solidFill>
                <a:latin typeface="Arapey"/>
              </a:rPr>
              <a:t>Brand Style guide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85924" y="8842644"/>
            <a:ext cx="4095227" cy="41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2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Aileron Thin"/>
              </a:rPr>
              <a:t>www.reallygreatsite.com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5838005" y="9069522"/>
            <a:ext cx="14212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221687" y="707896"/>
            <a:ext cx="641609" cy="641609"/>
          </a:xfrm>
          <a:custGeom>
            <a:avLst/>
            <a:gdLst/>
            <a:ahLst/>
            <a:cxnLst/>
            <a:rect r="r" b="b" t="t" l="l"/>
            <a:pathLst>
              <a:path h="641609" w="641609">
                <a:moveTo>
                  <a:pt x="0" y="0"/>
                </a:moveTo>
                <a:lnTo>
                  <a:pt x="641609" y="0"/>
                </a:lnTo>
                <a:lnTo>
                  <a:pt x="641609" y="641608"/>
                </a:lnTo>
                <a:lnTo>
                  <a:pt x="0" y="64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3154" y="1028700"/>
            <a:ext cx="1071840" cy="1071840"/>
          </a:xfrm>
          <a:custGeom>
            <a:avLst/>
            <a:gdLst/>
            <a:ahLst/>
            <a:cxnLst/>
            <a:rect r="r" b="b" t="t" l="l"/>
            <a:pathLst>
              <a:path h="1071840" w="1071840">
                <a:moveTo>
                  <a:pt x="0" y="0"/>
                </a:moveTo>
                <a:lnTo>
                  <a:pt x="1071840" y="0"/>
                </a:lnTo>
                <a:lnTo>
                  <a:pt x="1071840" y="1071840"/>
                </a:lnTo>
                <a:lnTo>
                  <a:pt x="0" y="10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9745" y="2639020"/>
            <a:ext cx="39912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M Serif Display"/>
              </a:rPr>
              <a:t>Colors theory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9655" y="4749840"/>
            <a:ext cx="2905751" cy="1797933"/>
          </a:xfrm>
          <a:custGeom>
            <a:avLst/>
            <a:gdLst/>
            <a:ahLst/>
            <a:cxnLst/>
            <a:rect r="r" b="b" t="t" l="l"/>
            <a:pathLst>
              <a:path h="1797933" w="2905751">
                <a:moveTo>
                  <a:pt x="0" y="0"/>
                </a:moveTo>
                <a:lnTo>
                  <a:pt x="2905751" y="0"/>
                </a:lnTo>
                <a:lnTo>
                  <a:pt x="2905751" y="1797933"/>
                </a:lnTo>
                <a:lnTo>
                  <a:pt x="0" y="1797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9655" y="6766848"/>
            <a:ext cx="2905751" cy="99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#FCC822</a:t>
            </a:r>
          </a:p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100%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931919" y="4749840"/>
            <a:ext cx="2905751" cy="1797933"/>
          </a:xfrm>
          <a:custGeom>
            <a:avLst/>
            <a:gdLst/>
            <a:ahLst/>
            <a:cxnLst/>
            <a:rect r="r" b="b" t="t" l="l"/>
            <a:pathLst>
              <a:path h="1797933" w="2905751">
                <a:moveTo>
                  <a:pt x="0" y="0"/>
                </a:moveTo>
                <a:lnTo>
                  <a:pt x="2905751" y="0"/>
                </a:lnTo>
                <a:lnTo>
                  <a:pt x="2905751" y="1797933"/>
                </a:lnTo>
                <a:lnTo>
                  <a:pt x="0" y="1797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66441" y="6766848"/>
            <a:ext cx="2905751" cy="99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#111</a:t>
            </a:r>
          </a:p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100%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283546" y="4749840"/>
            <a:ext cx="2905751" cy="1797933"/>
          </a:xfrm>
          <a:custGeom>
            <a:avLst/>
            <a:gdLst/>
            <a:ahLst/>
            <a:cxnLst/>
            <a:rect r="r" b="b" t="t" l="l"/>
            <a:pathLst>
              <a:path h="1797933" w="2905751">
                <a:moveTo>
                  <a:pt x="0" y="0"/>
                </a:moveTo>
                <a:lnTo>
                  <a:pt x="2905751" y="0"/>
                </a:lnTo>
                <a:lnTo>
                  <a:pt x="2905751" y="1797933"/>
                </a:lnTo>
                <a:lnTo>
                  <a:pt x="0" y="17979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283546" y="6766848"/>
            <a:ext cx="2905751" cy="99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#222</a:t>
            </a:r>
          </a:p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100%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636972" y="4749840"/>
            <a:ext cx="2905751" cy="1797933"/>
          </a:xfrm>
          <a:custGeom>
            <a:avLst/>
            <a:gdLst/>
            <a:ahLst/>
            <a:cxnLst/>
            <a:rect r="r" b="b" t="t" l="l"/>
            <a:pathLst>
              <a:path h="1797933" w="2905751">
                <a:moveTo>
                  <a:pt x="0" y="0"/>
                </a:moveTo>
                <a:lnTo>
                  <a:pt x="2905751" y="0"/>
                </a:lnTo>
                <a:lnTo>
                  <a:pt x="2905751" y="1797933"/>
                </a:lnTo>
                <a:lnTo>
                  <a:pt x="0" y="17979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636972" y="6766848"/>
            <a:ext cx="2905751" cy="99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#fff</a:t>
            </a:r>
          </a:p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100%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990398" y="4686064"/>
            <a:ext cx="2905751" cy="1797933"/>
          </a:xfrm>
          <a:custGeom>
            <a:avLst/>
            <a:gdLst/>
            <a:ahLst/>
            <a:cxnLst/>
            <a:rect r="r" b="b" t="t" l="l"/>
            <a:pathLst>
              <a:path h="1797933" w="2905751">
                <a:moveTo>
                  <a:pt x="0" y="0"/>
                </a:moveTo>
                <a:lnTo>
                  <a:pt x="2905751" y="0"/>
                </a:lnTo>
                <a:lnTo>
                  <a:pt x="2905751" y="1797934"/>
                </a:lnTo>
                <a:lnTo>
                  <a:pt x="0" y="17979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990398" y="6766848"/>
            <a:ext cx="2905751" cy="99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#000</a:t>
            </a:r>
          </a:p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00" spc="145">
                <a:solidFill>
                  <a:srgbClr val="FFFFFF"/>
                </a:solidFill>
                <a:latin typeface="Canva Sans"/>
              </a:rPr>
              <a:t>100%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0087" y="-698062"/>
            <a:ext cx="1149213" cy="2707054"/>
            <a:chOff x="0" y="0"/>
            <a:chExt cx="473362" cy="1115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362" cy="1115039"/>
            </a:xfrm>
            <a:custGeom>
              <a:avLst/>
              <a:gdLst/>
              <a:ahLst/>
              <a:cxnLst/>
              <a:rect r="r" b="b" t="t" l="l"/>
              <a:pathLst>
                <a:path h="1115039" w="473362">
                  <a:moveTo>
                    <a:pt x="473362" y="0"/>
                  </a:moveTo>
                  <a:lnTo>
                    <a:pt x="473362" y="1115039"/>
                  </a:lnTo>
                  <a:lnTo>
                    <a:pt x="236681" y="988039"/>
                  </a:lnTo>
                  <a:lnTo>
                    <a:pt x="0" y="1115039"/>
                  </a:lnTo>
                  <a:lnTo>
                    <a:pt x="0" y="0"/>
                  </a:lnTo>
                  <a:lnTo>
                    <a:pt x="473362" y="0"/>
                  </a:lnTo>
                  <a:close/>
                </a:path>
              </a:pathLst>
            </a:custGeom>
            <a:solidFill>
              <a:srgbClr val="A9A9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66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509853" y="1274762"/>
            <a:ext cx="3976706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894276" y="3965167"/>
            <a:ext cx="15231155" cy="307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03"/>
              </a:lnSpc>
            </a:pPr>
            <a:r>
              <a:rPr lang="en-US" sz="8787">
                <a:solidFill>
                  <a:srgbClr val="000000"/>
                </a:solidFill>
                <a:latin typeface="Arapey"/>
              </a:rPr>
              <a:t>Business model canvas</a:t>
            </a:r>
          </a:p>
          <a:p>
            <a:pPr>
              <a:lnSpc>
                <a:spcPts val="1230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110087" y="923925"/>
            <a:ext cx="1149213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AN Pearl"/>
              </a:rPr>
              <a:t>05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3173075" y="9069522"/>
            <a:ext cx="408622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822435" y="2008992"/>
            <a:ext cx="1071840" cy="1071840"/>
          </a:xfrm>
          <a:custGeom>
            <a:avLst/>
            <a:gdLst/>
            <a:ahLst/>
            <a:cxnLst/>
            <a:rect r="r" b="b" t="t" l="l"/>
            <a:pathLst>
              <a:path h="1071840" w="1071840">
                <a:moveTo>
                  <a:pt x="0" y="0"/>
                </a:moveTo>
                <a:lnTo>
                  <a:pt x="1071841" y="0"/>
                </a:lnTo>
                <a:lnTo>
                  <a:pt x="1071841" y="1071840"/>
                </a:lnTo>
                <a:lnTo>
                  <a:pt x="0" y="10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94276" y="1367384"/>
            <a:ext cx="641609" cy="641609"/>
          </a:xfrm>
          <a:custGeom>
            <a:avLst/>
            <a:gdLst/>
            <a:ahLst/>
            <a:cxnLst/>
            <a:rect r="r" b="b" t="t" l="l"/>
            <a:pathLst>
              <a:path h="641609" w="641609">
                <a:moveTo>
                  <a:pt x="0" y="0"/>
                </a:moveTo>
                <a:lnTo>
                  <a:pt x="641608" y="0"/>
                </a:lnTo>
                <a:lnTo>
                  <a:pt x="641608" y="641608"/>
                </a:lnTo>
                <a:lnTo>
                  <a:pt x="0" y="64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2435" y="2008992"/>
            <a:ext cx="1071840" cy="1071840"/>
          </a:xfrm>
          <a:custGeom>
            <a:avLst/>
            <a:gdLst/>
            <a:ahLst/>
            <a:cxnLst/>
            <a:rect r="r" b="b" t="t" l="l"/>
            <a:pathLst>
              <a:path h="1071840" w="1071840">
                <a:moveTo>
                  <a:pt x="0" y="0"/>
                </a:moveTo>
                <a:lnTo>
                  <a:pt x="1071841" y="0"/>
                </a:lnTo>
                <a:lnTo>
                  <a:pt x="1071841" y="1071840"/>
                </a:lnTo>
                <a:lnTo>
                  <a:pt x="0" y="10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94276" y="1367384"/>
            <a:ext cx="641609" cy="641609"/>
          </a:xfrm>
          <a:custGeom>
            <a:avLst/>
            <a:gdLst/>
            <a:ahLst/>
            <a:cxnLst/>
            <a:rect r="r" b="b" t="t" l="l"/>
            <a:pathLst>
              <a:path h="641609" w="641609">
                <a:moveTo>
                  <a:pt x="0" y="0"/>
                </a:moveTo>
                <a:lnTo>
                  <a:pt x="641608" y="0"/>
                </a:lnTo>
                <a:lnTo>
                  <a:pt x="641608" y="641608"/>
                </a:lnTo>
                <a:lnTo>
                  <a:pt x="0" y="64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5551" y="0"/>
            <a:ext cx="11820579" cy="10287000"/>
          </a:xfrm>
          <a:custGeom>
            <a:avLst/>
            <a:gdLst/>
            <a:ahLst/>
            <a:cxnLst/>
            <a:rect r="r" b="b" t="t" l="l"/>
            <a:pathLst>
              <a:path h="10287000" w="11820579">
                <a:moveTo>
                  <a:pt x="0" y="0"/>
                </a:moveTo>
                <a:lnTo>
                  <a:pt x="11820579" y="0"/>
                </a:lnTo>
                <a:lnTo>
                  <a:pt x="118205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2" r="0" b="-17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2743" y="1831808"/>
            <a:ext cx="12042515" cy="6623383"/>
          </a:xfrm>
          <a:custGeom>
            <a:avLst/>
            <a:gdLst/>
            <a:ahLst/>
            <a:cxnLst/>
            <a:rect r="r" b="b" t="t" l="l"/>
            <a:pathLst>
              <a:path h="6623383" w="12042515">
                <a:moveTo>
                  <a:pt x="0" y="0"/>
                </a:moveTo>
                <a:lnTo>
                  <a:pt x="12042514" y="0"/>
                </a:lnTo>
                <a:lnTo>
                  <a:pt x="12042514" y="6623384"/>
                </a:lnTo>
                <a:lnTo>
                  <a:pt x="0" y="6623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2743" y="3857954"/>
            <a:ext cx="12701519" cy="196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59"/>
              </a:lnSpc>
            </a:pPr>
            <a:r>
              <a:rPr lang="en-US" sz="11399">
                <a:solidFill>
                  <a:srgbClr val="FFFFFF"/>
                </a:solidFill>
                <a:latin typeface="Arapey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DAFmwgbPMJI</dc:identifier>
  <dcterms:modified xsi:type="dcterms:W3CDTF">2011-08-01T06:04:30Z</dcterms:modified>
  <cp:revision>1</cp:revision>
  <dc:title>Black and Gray Minimalist Look Fashion Collection - Presentation</dc:title>
</cp:coreProperties>
</file>